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09" r:id="rId3"/>
    <p:sldId id="304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0" r:id="rId13"/>
  </p:sldIdLst>
  <p:sldSz cx="6858000" cy="9144000" type="screen4x3"/>
  <p:notesSz cx="9926638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0000CC"/>
    <a:srgbClr val="0066FF"/>
    <a:srgbClr val="969696"/>
    <a:srgbClr val="FF0000"/>
    <a:srgbClr val="B2B2B2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4" autoAdjust="0"/>
    <p:restoredTop sz="99165" autoAdjust="0"/>
  </p:normalViewPr>
  <p:slideViewPr>
    <p:cSldViewPr>
      <p:cViewPr>
        <p:scale>
          <a:sx n="80" d="100"/>
          <a:sy n="80" d="100"/>
        </p:scale>
        <p:origin x="1878" y="-114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24" y="-7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202AB423-BAEE-4EE1-8B5D-5A00728C84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45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10025" y="509588"/>
            <a:ext cx="19113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181" y="3227498"/>
            <a:ext cx="7276279" cy="30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F89D0BC6-39AE-4EB7-ACF4-277FDC044BC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48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037"/>
            <a:ext cx="5829300" cy="1960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B763-EFE5-4E10-B5DC-AD9687507F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C0B4-539A-4C1C-AF5B-C02FCE883B3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886326" y="812800"/>
            <a:ext cx="1457325" cy="7315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1" y="812800"/>
            <a:ext cx="4219575" cy="7315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D1AFB-857A-4681-8071-0577A03186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D1DD2-FA0E-4ED8-8AD2-37F696A551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F836-4CFD-414F-AEB7-5CC1FD1555C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D004B-1DB7-4188-BEC1-32327E7865F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4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4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364F-2687-4708-BBEF-17641751A29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53A2-BC6C-4485-97C7-81B151154E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38CE-DBA9-4EE7-BDF2-4682D1EC26C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363538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CFAD-885E-4B13-83F3-9E9D4B0BC2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E0AA-EFD3-4EE1-B279-A711B59E212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第二層</a:t>
            </a:r>
            <a:endParaRPr lang="zh-TW" altLang="zh-TW"/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E2B172-CCC7-421D-89CB-33F8D9A33D8A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4D4D4D"/>
              </a:gs>
              <a:gs pos="100000">
                <a:srgbClr val="77777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4626" y="404813"/>
            <a:ext cx="6513513" cy="8443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296355" y="436330"/>
            <a:ext cx="6337001" cy="14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Style</a:t>
            </a:r>
            <a:r>
              <a:rPr lang="zh-TW" altLang="en-US" sz="1800" b="1" dirty="0">
                <a:solidFill>
                  <a:srgbClr val="FF0000"/>
                </a:solidFill>
                <a:latin typeface="Calibri" pitchFamily="34" charset="0"/>
              </a:rPr>
              <a:t>：</a:t>
            </a: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Simple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Size： Middle tower support up to ATX MB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Material： Steel &amp; Plastic &amp; Tempered Glass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488543" y="1882442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 Main Feature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32930" y="2755829"/>
            <a:ext cx="6624462" cy="8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" tIns="3600" rIns="3600" bIns="3600" anchor="ctr">
            <a:spAutoFit/>
          </a:bodyPr>
          <a:lstStyle/>
          <a:p>
            <a:pPr algn="l"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Connection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Top-Front I/O ports with 1 x USB 3.0, 2 x USB 2.0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Ventilation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1 preinstalled 120mm fan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Support ：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Advance Cable Management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2AF59A8-65FE-42DB-BA43-8BB33D6F1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0" y="4122516"/>
            <a:ext cx="6089198" cy="4059464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Fan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F9AFFE-CF9F-4305-BE1F-4F79FA8D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6" y="1502880"/>
            <a:ext cx="5613908" cy="6549559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0C27D31D-F470-4E5F-9A58-525ACAC4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Radiator</a:t>
            </a: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D8E35E-731E-424F-A7E3-BE09DFCE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71" y="1287165"/>
            <a:ext cx="5540857" cy="6544232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03B95480-F4DB-4271-8D2E-062856BE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9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60351" y="477840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CC"/>
                </a:solidFill>
                <a:latin typeface="Calibri" pitchFamily="34" charset="0"/>
              </a:rPr>
              <a:t> Compatibility List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48677" y="1002872"/>
          <a:ext cx="5760643" cy="133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/>
                        <a:t>Fan Compatibility List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Front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/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48222"/>
              </p:ext>
            </p:extLst>
          </p:nvPr>
        </p:nvGraphicFramePr>
        <p:xfrm>
          <a:off x="548677" y="2817500"/>
          <a:ext cx="5760643" cy="1347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/>
                        <a:t>Thermaltake Compatible Fan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2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/>
                        <a:t>PURE FAN Series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dirty="0" err="1"/>
                        <a:t>Riing</a:t>
                      </a:r>
                      <a:r>
                        <a:rPr lang="en-US" altLang="zh-TW" sz="1400" b="1" u="none" strike="noStrike" dirty="0"/>
                        <a:t> FAN Series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8408"/>
              </p:ext>
            </p:extLst>
          </p:nvPr>
        </p:nvGraphicFramePr>
        <p:xfrm>
          <a:off x="476671" y="6477816"/>
          <a:ext cx="6048674" cy="167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4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+mn-lt"/>
                        </a:rPr>
                        <a:t>All-in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-One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 Compatibility List (W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ater 3.0 and Floe series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Performer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Pro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240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Series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23142"/>
              </p:ext>
            </p:extLst>
          </p:nvPr>
        </p:nvGraphicFramePr>
        <p:xfrm>
          <a:off x="620687" y="4610527"/>
          <a:ext cx="5760643" cy="1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4029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>
                          <a:latin typeface="+mn-lt"/>
                        </a:rPr>
                        <a:t>Radiator Compatibility List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9AEF5D08-BF22-4FE5-A891-7DD8A4D6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41009"/>
              </p:ext>
            </p:extLst>
          </p:nvPr>
        </p:nvGraphicFramePr>
        <p:xfrm>
          <a:off x="260649" y="739791"/>
          <a:ext cx="6264696" cy="7953619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H330 TG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w/600W 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P/N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CA-3R8-60M1WU-00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 Type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Middle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tower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Chassis Dimension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(H*W*D)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419 x 210 x 480</a:t>
                      </a:r>
                      <a:r>
                        <a:rPr lang="en-US" altLang="zh-TW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mm</a:t>
                      </a:r>
                    </a:p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(16.5 x 8.27 x 18.9 inch)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Weight(Case)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6.12 kg / 13.49 </a:t>
                      </a:r>
                      <a:r>
                        <a:rPr lang="en-US" altLang="zh-TW" sz="12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lb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Side Panel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4mm Tempered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Glass x1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(Left )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Color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Exterior &amp; Interior : Black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SPCC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Cooling System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 (exhaust) : 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120 x 120 x 25 mm fan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(1000rpm, 16 </a:t>
                      </a:r>
                      <a:r>
                        <a:rPr lang="en-US" altLang="zh-TW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dBA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Drive Bays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-Accessible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-Hidden</a:t>
                      </a:r>
                    </a:p>
                  </a:txBody>
                  <a:tcPr marL="8342" marR="8342" marT="834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3.5“ or 2.5” (HDD Rack); 2 x 2.5” (HDD Bracket)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Expansion Slots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Motherboards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6.7” x 6.7” (Mini ITX), 9.6” x 9.6” (Micro ATX),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12” x 9.6” (ATX)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I/O 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USB 3.0, 2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USB 2.0, 1 x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HD Audio,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PS-TTP-0600NNFANU-1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3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Fan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x 120mm or 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140mm or 1 x 140mm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200mm or 1 x 200mm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140mm or 1 x 140mm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Rear: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120mm,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5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Radiator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  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360mm or 1 x 240mm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 1x 280mm or 1 x 140mm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  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240mm or 1 x 120mm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Rear:    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120mm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7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Clearance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CPU cooler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150mm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PSU length limitation: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160mm(With HDD Rack)</a:t>
                      </a:r>
                    </a:p>
                    <a:p>
                      <a:pPr algn="l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　　　　　　　　　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200mm(Without HDD Rack)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VGA length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RAM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60mm(With</a:t>
                      </a:r>
                      <a:r>
                        <a:rPr lang="en-US" altLang="zh-TW" sz="12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radiator series)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60351" y="395536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Specification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00D2C68-C14D-4D06-BF1A-F73C660B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53355" name="Text Box 60"/>
          <p:cNvSpPr txBox="1">
            <a:spLocks noChangeArrowheads="1"/>
          </p:cNvSpPr>
          <p:nvPr/>
        </p:nvSpPr>
        <p:spPr bwMode="auto">
          <a:xfrm>
            <a:off x="188640" y="443023"/>
            <a:ext cx="1952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400" b="1" i="1" dirty="0">
                <a:solidFill>
                  <a:srgbClr val="0000CC"/>
                </a:solidFill>
                <a:latin typeface="Calibri" pitchFamily="34" charset="0"/>
              </a:rPr>
              <a:t>Packaging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63806"/>
              </p:ext>
            </p:extLst>
          </p:nvPr>
        </p:nvGraphicFramePr>
        <p:xfrm>
          <a:off x="779722" y="5484223"/>
          <a:ext cx="5328591" cy="3366773"/>
        </p:xfrm>
        <a:graphic>
          <a:graphicData uri="http://schemas.openxmlformats.org/drawingml/2006/table">
            <a:tbl>
              <a:tblPr/>
              <a:tblGrid>
                <a:gridCol w="195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Package Information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H330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TG w/600W PSU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EAN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4713227526913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UPC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841163076927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N.W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6.12 kg / 13.49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G.W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7.29 kg / 16.07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Carton Size (L x W x H)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536 x 272 x 480 mm 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21.1 x 10.7 x 18.9 inch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2.47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Container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W/O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pallet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810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HQ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15F41A94-027A-499B-9194-6ECC492A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7189D5B-3271-44F7-8D57-401A6E885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01" y="913164"/>
            <a:ext cx="6089198" cy="40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88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26" name="Text Box 272"/>
          <p:cNvSpPr txBox="1">
            <a:spLocks noChangeArrowheads="1"/>
          </p:cNvSpPr>
          <p:nvPr/>
        </p:nvSpPr>
        <p:spPr bwMode="auto">
          <a:xfrm>
            <a:off x="2808784" y="3295650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Angle view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957513" y="858361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Rear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2508" y="8582025"/>
            <a:ext cx="176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Internal Structure</a:t>
            </a:r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37035" y="7236296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 dirty="0">
                <a:latin typeface="Calibri" pitchFamily="34" charset="0"/>
              </a:rPr>
              <a:t>Top view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4120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Left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957513" y="5797724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>
                <a:latin typeface="Calibri" pitchFamily="34" charset="0"/>
              </a:rPr>
              <a:t>Front view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814822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Right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737034" y="8460432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Bottom</a:t>
            </a:r>
            <a:r>
              <a:rPr kumimoji="0" lang="en-US" altLang="zh-TW" sz="1200" dirty="0">
                <a:latin typeface="Calibri" pitchFamily="34" charset="0"/>
              </a:rPr>
              <a:t> view 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260350" y="468313"/>
            <a:ext cx="6409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zh-TW" sz="1400" b="1" dirty="0">
                <a:solidFill>
                  <a:srgbClr val="FF0000"/>
                </a:solidFill>
                <a:latin typeface="Lucida Sans" pitchFamily="34" charset="0"/>
              </a:rPr>
              <a:t> Appearance - </a:t>
            </a:r>
            <a:r>
              <a:rPr lang="en-US" altLang="zh-TW" sz="1400" dirty="0">
                <a:latin typeface="Calibri"/>
              </a:rPr>
              <a:t>CA-1R8-00M1WN-00</a:t>
            </a:r>
            <a:endParaRPr lang="zh-TW" altLang="en-US" sz="1400" dirty="0">
              <a:latin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3187D6-D959-45D9-B450-8A3055930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359" y="3450418"/>
            <a:ext cx="3546967" cy="236464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AF35809-A013-4295-866E-7AD5B958F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089" y="3428684"/>
            <a:ext cx="3518092" cy="234539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D3EC8B5-41B7-4C94-8ED8-488FD80B6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729" y="3516452"/>
            <a:ext cx="3364366" cy="224291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F5A55FD-0EAC-49DC-8481-53F564632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447" y="6058407"/>
            <a:ext cx="3364368" cy="224291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D0751CC-1F95-440B-A9B5-AF8FA94440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1"/>
          <a:stretch/>
        </p:blipFill>
        <p:spPr>
          <a:xfrm rot="5400000">
            <a:off x="4504671" y="6281653"/>
            <a:ext cx="2211637" cy="2105756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55EDBC-F37F-414D-8F6E-7525589243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594" y="5946766"/>
            <a:ext cx="3562363" cy="23749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58409F0-0E4C-44DD-BA63-742B0183C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777" y="703653"/>
            <a:ext cx="4011712" cy="2674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1EA157-C57C-493D-B50B-1DA276864A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5070" y="5512776"/>
            <a:ext cx="3224768" cy="2149845"/>
          </a:xfrm>
          <a:prstGeom prst="rect">
            <a:avLst/>
          </a:prstGeom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C356DB22-95F9-4702-BEA6-2EDEB758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1D4F1111-1306-47FE-8C2E-A8E97401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Unique Design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08EFFF0-F54C-4024-8A9B-525E48DF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545" y="4639469"/>
            <a:ext cx="2999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Maximum radiator support up to 360mm</a:t>
            </a:r>
          </a:p>
        </p:txBody>
      </p:sp>
      <p:sp>
        <p:nvSpPr>
          <p:cNvPr id="16" name="Text Box 53">
            <a:extLst>
              <a:ext uri="{FF2B5EF4-FFF2-40B4-BE49-F238E27FC236}">
                <a16:creationId xmlns:a16="http://schemas.microsoft.com/office/drawing/2014/main" id="{6160E048-7EDC-461D-AC7D-CFD3263A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20" y="1886264"/>
            <a:ext cx="2593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</a:rPr>
              <a:t>Maximum support up to 6 x 120</a:t>
            </a:r>
            <a:r>
              <a:rPr lang="zh-TW" altLang="en-US" sz="2000" dirty="0">
                <a:latin typeface="Calibri" pitchFamily="34" charset="0"/>
              </a:rPr>
              <a:t> </a:t>
            </a:r>
            <a:r>
              <a:rPr lang="en-US" altLang="zh-TW" sz="2000" dirty="0">
                <a:latin typeface="Calibri" pitchFamily="34" charset="0"/>
              </a:rPr>
              <a:t>mm fan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AE72CE8-07CD-4746-AC33-7084406C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806" y="1117042"/>
            <a:ext cx="3423952" cy="228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395BF8D-D4BD-4195-9F0D-44E0DC8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12" y="3731834"/>
            <a:ext cx="3680517" cy="24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60F18D3-60A4-40FE-87A1-D13EE77C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851" y="7211350"/>
            <a:ext cx="278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  <a:cs typeface="Arial" charset="0"/>
              </a:rPr>
              <a:t>1 x Tempered Glass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E89E6B5-FD3E-47F7-A541-9FEF3D2B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85" y="6443652"/>
            <a:ext cx="3287074" cy="21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5E0342EE-9265-43F9-A40A-76506E16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3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283A2787-54C1-4A4B-8278-8C376347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Structure (External)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6426183-F1FA-4556-9A7F-2FBFCB67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975" y="4141930"/>
            <a:ext cx="1968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USB connector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CAFF8863-7293-423D-8594-2D06C597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7" y="7977456"/>
            <a:ext cx="249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One 120mm rear fan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92DC578-4C70-4DCD-B5B5-26F1FD53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1210764"/>
            <a:ext cx="4290874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0D54D53-DC03-4F1E-925A-94D6039E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5002070"/>
            <a:ext cx="4290874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1AD47B14-9E83-49DF-B859-8162533B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1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8D5602-1F8A-4F93-B020-4660A0BB2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32" y="5694421"/>
            <a:ext cx="2680149" cy="25300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B0A792-C068-42EE-BB73-9247D4A76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177" y="1321424"/>
            <a:ext cx="2796586" cy="22447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A1056BC-DD49-4D80-A27B-8692CC9E8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408" y="3054619"/>
            <a:ext cx="3638984" cy="34206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9DBB52E-B03F-4B9E-B4C8-0C2AA6BD0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7427" y="6216908"/>
            <a:ext cx="2361242" cy="1895290"/>
          </a:xfrm>
          <a:prstGeom prst="rect">
            <a:avLst/>
          </a:prstGeom>
        </p:spPr>
      </p:pic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20" y="8389937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HDD Bracket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0BD718-F07B-421C-AD52-63CA4864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726810"/>
            <a:ext cx="3122863" cy="2947983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236207-F648-45AE-B9FF-0FB0989A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19" y="8302535"/>
            <a:ext cx="148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dirty="0">
                <a:latin typeface="Calibri" pitchFamily="34" charset="0"/>
              </a:rPr>
              <a:t>Application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7480A4-E0C6-49A9-851C-61E841C8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03" y="1068026"/>
            <a:ext cx="5268733" cy="35124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F4C4067-1CC6-4C06-8434-847BCBDAC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55" y="4511806"/>
            <a:ext cx="5340889" cy="3560592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2582741B-8240-46E2-B200-C7E5B6C6E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609580" y="689556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Rear (exhaust) :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120 x 120 x 25 mm ARGB fan x 1 (1000rpm, 16dBA) </a:t>
            </a:r>
            <a:endParaRPr lang="en-US" altLang="zh-TW" sz="1200" dirty="0">
              <a:latin typeface="Calibri" pitchFamily="34" charset="0"/>
            </a:endParaRPr>
          </a:p>
        </p:txBody>
      </p:sp>
      <p:grpSp>
        <p:nvGrpSpPr>
          <p:cNvPr id="2" name="群組 54"/>
          <p:cNvGrpSpPr/>
          <p:nvPr/>
        </p:nvGrpSpPr>
        <p:grpSpPr>
          <a:xfrm>
            <a:off x="609580" y="6681248"/>
            <a:ext cx="2444750" cy="276999"/>
            <a:chOff x="609580" y="6169041"/>
            <a:chExt cx="2444750" cy="276999"/>
          </a:xfrm>
        </p:grpSpPr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305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CPU Air Cooling System</a:t>
              </a: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The Cooling System –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AIO </a:t>
            </a: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Liquid Cooling (Optional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) 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0" name="Oval 146"/>
          <p:cNvSpPr>
            <a:spLocks noChangeArrowheads="1"/>
          </p:cNvSpPr>
          <p:nvPr/>
        </p:nvSpPr>
        <p:spPr bwMode="auto">
          <a:xfrm>
            <a:off x="692696" y="169168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5" name="Oval 146"/>
          <p:cNvSpPr>
            <a:spLocks noChangeArrowheads="1"/>
          </p:cNvSpPr>
          <p:nvPr/>
        </p:nvSpPr>
        <p:spPr bwMode="auto">
          <a:xfrm>
            <a:off x="6000363" y="467818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grpSp>
        <p:nvGrpSpPr>
          <p:cNvPr id="16" name="群組 54"/>
          <p:cNvGrpSpPr/>
          <p:nvPr/>
        </p:nvGrpSpPr>
        <p:grpSpPr>
          <a:xfrm>
            <a:off x="620687" y="7463353"/>
            <a:ext cx="3528392" cy="276999"/>
            <a:chOff x="609580" y="6169041"/>
            <a:chExt cx="2935537" cy="276999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7958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HDD Air Cooling System</a:t>
              </a: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688" y="774035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Front (intake) : </a:t>
            </a:r>
            <a:r>
              <a:rPr kumimoji="1" lang="en-US" altLang="zh-TW" sz="1200" b="1" dirty="0">
                <a:latin typeface="Calibri" pitchFamily="34" charset="0"/>
                <a:cs typeface="Arial" charset="0"/>
              </a:rPr>
              <a:t>20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0 x 200 x 30 mm A</a:t>
            </a:r>
            <a:r>
              <a:rPr kumimoji="1" lang="en-US" altLang="zh-TW" sz="1200" dirty="0">
                <a:latin typeface="Calibri" pitchFamily="34" charset="0"/>
              </a:rPr>
              <a:t>RGB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fan x 2 (800rpm, 29.2 dBA)  </a:t>
            </a:r>
            <a:endParaRPr lang="en-US" altLang="zh-TW" sz="1200" dirty="0"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1D565D-ED9F-4B80-9B5E-9DFB0350F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681" y="1240153"/>
            <a:ext cx="6736147" cy="4490765"/>
          </a:xfrm>
          <a:prstGeom prst="rect">
            <a:avLst/>
          </a:prstGeom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6270C347-51BB-460F-880B-C7723144C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H330 TG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4472"/>
      </p:ext>
    </p:extLst>
  </p:cSld>
  <p:clrMapOvr>
    <a:masterClrMapping/>
  </p:clrMapOvr>
</p:sld>
</file>

<file path=ppt/theme/theme1.xml><?xml version="1.0" encoding="utf-8"?>
<a:theme xmlns:a="http://schemas.openxmlformats.org/drawingml/2006/main" name="空白簡報">
  <a:themeElements>
    <a:clrScheme name="空白簡報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Office\Templates\空白簡報.pot</Template>
  <TotalTime>22812</TotalTime>
  <Words>740</Words>
  <Application>Microsoft Office PowerPoint</Application>
  <PresentationFormat>如螢幕大小 (4:3)</PresentationFormat>
  <Paragraphs>209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細明體</vt:lpstr>
      <vt:lpstr>Arial</vt:lpstr>
      <vt:lpstr>Calibri</vt:lpstr>
      <vt:lpstr>Lucida Sans</vt:lpstr>
      <vt:lpstr>Times New Roman</vt:lpstr>
      <vt:lpstr>Wingdings</vt:lpstr>
      <vt:lpstr>空白簡報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user</dc:creator>
  <cp:lastModifiedBy>James.Chou</cp:lastModifiedBy>
  <cp:revision>1030</cp:revision>
  <cp:lastPrinted>2019-06-18T01:12:11Z</cp:lastPrinted>
  <dcterms:created xsi:type="dcterms:W3CDTF">1999-10-24T07:51:03Z</dcterms:created>
  <dcterms:modified xsi:type="dcterms:W3CDTF">2020-10-08T03:00:40Z</dcterms:modified>
</cp:coreProperties>
</file>